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1" r:id="rId5"/>
    <p:sldId id="263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3" r:id="rId14"/>
    <p:sldId id="270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7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2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4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7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1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2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6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9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7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9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E8BB-6251-465F-93E4-BDBDCBD36A7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B6601-1717-4811-9671-AA145872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4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04688" cy="85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4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60649"/>
            <a:ext cx="4680521" cy="50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7" y="404664"/>
            <a:ext cx="4010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132856"/>
            <a:ext cx="4946763" cy="25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8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2" y="332658"/>
            <a:ext cx="8568953" cy="202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1" y="2676774"/>
            <a:ext cx="8598992" cy="89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0" y="3717034"/>
            <a:ext cx="8424937" cy="243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4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37988" cy="836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5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6" y="332657"/>
            <a:ext cx="8243728" cy="100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5" y="1412777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66" y="1444891"/>
            <a:ext cx="7024528" cy="117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6" y="2708920"/>
            <a:ext cx="8284427" cy="10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1" y="3921471"/>
            <a:ext cx="1789797" cy="21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8895"/>
            <a:ext cx="6105788" cy="22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8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" y="2"/>
            <a:ext cx="15422761" cy="77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1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085637" cy="85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1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095163" cy="8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04688" cy="85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37988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04688" cy="856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95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085637" cy="8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30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590837" cy="758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0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5638462" cy="838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03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5848012" cy="82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5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5781339" cy="847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98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"ЭР СИ О"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Сафонов Алексей</dc:creator>
  <cp:lastModifiedBy>Сафонов Алексей</cp:lastModifiedBy>
  <cp:revision>17</cp:revision>
  <dcterms:created xsi:type="dcterms:W3CDTF">2023-06-07T10:32:07Z</dcterms:created>
  <dcterms:modified xsi:type="dcterms:W3CDTF">2024-10-23T13:03:32Z</dcterms:modified>
</cp:coreProperties>
</file>